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76" r:id="rId4"/>
    <p:sldId id="257" r:id="rId5"/>
    <p:sldId id="258" r:id="rId6"/>
    <p:sldId id="259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2" r:id="rId15"/>
    <p:sldId id="261" r:id="rId16"/>
    <p:sldId id="277" r:id="rId17"/>
    <p:sldId id="263" r:id="rId18"/>
    <p:sldId id="267" r:id="rId19"/>
    <p:sldId id="268" r:id="rId20"/>
    <p:sldId id="278" r:id="rId21"/>
    <p:sldId id="280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871-C86C-458C-97B7-C293D380C362}" type="datetimeFigureOut">
              <a:rPr lang="en-CA" smtClean="0"/>
              <a:t>2022-11-21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49B8-B55B-416D-8196-6461E3AC1A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77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871-C86C-458C-97B7-C293D380C362}" type="datetimeFigureOut">
              <a:rPr lang="en-CA" smtClean="0"/>
              <a:t>2022-11-21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49B8-B55B-416D-8196-6461E3AC1A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099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871-C86C-458C-97B7-C293D380C362}" type="datetimeFigureOut">
              <a:rPr lang="en-CA" smtClean="0"/>
              <a:t>2022-11-21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49B8-B55B-416D-8196-6461E3AC1A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02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871-C86C-458C-97B7-C293D380C362}" type="datetimeFigureOut">
              <a:rPr lang="en-CA" smtClean="0"/>
              <a:t>2022-11-21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49B8-B55B-416D-8196-6461E3AC1A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414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871-C86C-458C-97B7-C293D380C362}" type="datetimeFigureOut">
              <a:rPr lang="en-CA" smtClean="0"/>
              <a:t>2022-11-21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49B8-B55B-416D-8196-6461E3AC1A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462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871-C86C-458C-97B7-C293D380C362}" type="datetimeFigureOut">
              <a:rPr lang="en-CA" smtClean="0"/>
              <a:t>2022-11-21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49B8-B55B-416D-8196-6461E3AC1A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822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871-C86C-458C-97B7-C293D380C362}" type="datetimeFigureOut">
              <a:rPr lang="en-CA" smtClean="0"/>
              <a:t>2022-11-21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49B8-B55B-416D-8196-6461E3AC1A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575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871-C86C-458C-97B7-C293D380C362}" type="datetimeFigureOut">
              <a:rPr lang="en-CA" smtClean="0"/>
              <a:t>2022-11-21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49B8-B55B-416D-8196-6461E3AC1A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667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871-C86C-458C-97B7-C293D380C362}" type="datetimeFigureOut">
              <a:rPr lang="en-CA" smtClean="0"/>
              <a:t>2022-11-21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49B8-B55B-416D-8196-6461E3AC1A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946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871-C86C-458C-97B7-C293D380C362}" type="datetimeFigureOut">
              <a:rPr lang="en-CA" smtClean="0"/>
              <a:t>2022-11-21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49B8-B55B-416D-8196-6461E3AC1A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158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871-C86C-458C-97B7-C293D380C362}" type="datetimeFigureOut">
              <a:rPr lang="en-CA" smtClean="0"/>
              <a:t>2022-11-21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49B8-B55B-416D-8196-6461E3AC1A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819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3B871-C86C-458C-97B7-C293D380C362}" type="datetimeFigureOut">
              <a:rPr lang="en-CA" smtClean="0"/>
              <a:t>2022-11-21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649B8-B55B-416D-8196-6461E3AC1A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600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600 Jean-Talon</a:t>
            </a:r>
            <a:endParaRPr lang="en-CA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A" sz="3200" dirty="0" err="1"/>
              <a:t>Floor</a:t>
            </a:r>
            <a:r>
              <a:rPr lang="fr-CA" sz="3200" dirty="0"/>
              <a:t> plans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961023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9890" y="6426679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/>
              <a:t>Floor</a:t>
            </a:r>
            <a:r>
              <a:rPr lang="fr-CA" dirty="0"/>
              <a:t> 8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30" y="171755"/>
            <a:ext cx="7079411" cy="633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15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9891" y="6426679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/>
              <a:t>Floor</a:t>
            </a:r>
            <a:r>
              <a:rPr lang="fr-CA" dirty="0"/>
              <a:t> 9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79" y="228059"/>
            <a:ext cx="7191914" cy="627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7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9892" y="632316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/>
              <a:t>Floor</a:t>
            </a:r>
            <a:r>
              <a:rPr lang="fr-CA" dirty="0"/>
              <a:t> 10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951" y="244236"/>
            <a:ext cx="6940220" cy="614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74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9892" y="641943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/>
              <a:t>Floor</a:t>
            </a:r>
            <a:r>
              <a:rPr lang="fr-CA" dirty="0"/>
              <a:t> 11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939" y="170462"/>
            <a:ext cx="7070515" cy="624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14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sz="4800" dirty="0" err="1"/>
              <a:t>Nuns</a:t>
            </a:r>
            <a:r>
              <a:rPr lang="fr-CA" sz="4800" dirty="0"/>
              <a:t>’ Island</a:t>
            </a:r>
            <a:endParaRPr lang="en-CA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A" sz="3200" dirty="0" err="1"/>
              <a:t>Floor</a:t>
            </a:r>
            <a:r>
              <a:rPr lang="fr-CA" sz="3200" dirty="0"/>
              <a:t> plans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073596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36263" y="6323162"/>
            <a:ext cx="19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Phase 2 </a:t>
            </a:r>
            <a:r>
              <a:rPr lang="fr-CA" dirty="0" err="1"/>
              <a:t>Basement</a:t>
            </a:r>
            <a:r>
              <a:rPr lang="fr-CA" dirty="0"/>
              <a:t> 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69" y="735043"/>
            <a:ext cx="8512805" cy="508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16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36263" y="6323162"/>
            <a:ext cx="21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Phase 2 Ground </a:t>
            </a:r>
            <a:r>
              <a:rPr lang="fr-CA" dirty="0" err="1"/>
              <a:t>floor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39" y="297847"/>
            <a:ext cx="8721575" cy="602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50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5998" y="6323162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Phase 2 - </a:t>
            </a:r>
            <a:r>
              <a:rPr lang="fr-CA" dirty="0" err="1"/>
              <a:t>Floor</a:t>
            </a:r>
            <a:r>
              <a:rPr lang="fr-CA" dirty="0"/>
              <a:t> 2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1" y="552090"/>
            <a:ext cx="8919640" cy="54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53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1700" y="6297283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Phase 2 - </a:t>
            </a:r>
            <a:r>
              <a:rPr lang="fr-CA" dirty="0" err="1"/>
              <a:t>Floor</a:t>
            </a:r>
            <a:r>
              <a:rPr lang="fr-CA" dirty="0"/>
              <a:t> 3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40" y="505186"/>
            <a:ext cx="8837727" cy="558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03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1700" y="6297283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Phase 2 - </a:t>
            </a:r>
            <a:r>
              <a:rPr lang="fr-CA" dirty="0" err="1"/>
              <a:t>Floor</a:t>
            </a:r>
            <a:r>
              <a:rPr lang="fr-CA" dirty="0"/>
              <a:t> 4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50" y="526211"/>
            <a:ext cx="8787877" cy="533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9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53847" y="6271404"/>
            <a:ext cx="12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/>
              <a:t>Basement</a:t>
            </a:r>
            <a:r>
              <a:rPr lang="fr-CA" dirty="0"/>
              <a:t> 2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525" y="735608"/>
            <a:ext cx="5969479" cy="465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88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1700" y="6297283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Phase 2 - </a:t>
            </a:r>
            <a:r>
              <a:rPr lang="fr-CA" dirty="0" err="1"/>
              <a:t>Floor</a:t>
            </a:r>
            <a:r>
              <a:rPr lang="fr-CA" dirty="0"/>
              <a:t> 5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86" y="500332"/>
            <a:ext cx="8758606" cy="537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02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1418" y="6297283"/>
            <a:ext cx="289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Phase 1 – Building C - </a:t>
            </a:r>
            <a:r>
              <a:rPr lang="fr-CA" dirty="0" err="1"/>
              <a:t>floor</a:t>
            </a:r>
            <a:r>
              <a:rPr lang="fr-CA" dirty="0"/>
              <a:t> 3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4" y="1155940"/>
            <a:ext cx="8664494" cy="452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04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0988" y="6297283"/>
            <a:ext cx="277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Phase 1 – Building C </a:t>
            </a:r>
            <a:r>
              <a:rPr lang="fr-CA" dirty="0" err="1"/>
              <a:t>floor</a:t>
            </a:r>
            <a:r>
              <a:rPr lang="fr-CA" dirty="0"/>
              <a:t> 4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20" y="534839"/>
            <a:ext cx="8764437" cy="484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0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80987" y="6391084"/>
            <a:ext cx="257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/>
              <a:t>Basement</a:t>
            </a:r>
            <a:r>
              <a:rPr lang="fr-CA" dirty="0"/>
              <a:t> 1 – </a:t>
            </a:r>
            <a:r>
              <a:rPr lang="fr-CA" dirty="0" err="1"/>
              <a:t>metro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62" y="158331"/>
            <a:ext cx="6538104" cy="623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07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4899" y="6418053"/>
            <a:ext cx="13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Ground </a:t>
            </a:r>
            <a:r>
              <a:rPr lang="fr-CA" dirty="0" err="1"/>
              <a:t>floor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184" y="123825"/>
            <a:ext cx="6375853" cy="62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00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9891" y="6418052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/>
              <a:t>Floor</a:t>
            </a:r>
            <a:r>
              <a:rPr lang="fr-CA" dirty="0"/>
              <a:t> 3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084" y="134736"/>
            <a:ext cx="6272701" cy="63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85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9890" y="6416029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/>
              <a:t>Floor</a:t>
            </a:r>
            <a:r>
              <a:rPr lang="fr-CA" dirty="0"/>
              <a:t> 4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33" y="131194"/>
            <a:ext cx="7241605" cy="628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52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9890" y="6392174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/>
              <a:t>Floor</a:t>
            </a:r>
            <a:r>
              <a:rPr lang="fr-CA" dirty="0"/>
              <a:t> 5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83" y="200205"/>
            <a:ext cx="6901105" cy="619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99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9890" y="6383547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/>
              <a:t>Floor</a:t>
            </a:r>
            <a:r>
              <a:rPr lang="fr-CA" dirty="0"/>
              <a:t> 6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39" y="161835"/>
            <a:ext cx="7059193" cy="628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26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38519" y="6426679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/>
              <a:t>Floor</a:t>
            </a:r>
            <a:r>
              <a:rPr lang="fr-CA" dirty="0"/>
              <a:t> 7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928" y="158021"/>
            <a:ext cx="7273415" cy="63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75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78</Words>
  <Application>Microsoft Office PowerPoint</Application>
  <PresentationFormat>On-screen Show (4:3)</PresentationFormat>
  <Paragraphs>24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600 Jean-Talon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Nuns’ Island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Levesque, Denis</dc:creator>
  <cp:lastModifiedBy>Kimberly Elbaz/CAN</cp:lastModifiedBy>
  <cp:revision>9</cp:revision>
  <dcterms:created xsi:type="dcterms:W3CDTF">2020-10-28T20:19:57Z</dcterms:created>
  <dcterms:modified xsi:type="dcterms:W3CDTF">2022-11-21T20:52:26Z</dcterms:modified>
</cp:coreProperties>
</file>